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57" autoAdjust="0"/>
  </p:normalViewPr>
  <p:slideViewPr>
    <p:cSldViewPr snapToGrid="0">
      <p:cViewPr varScale="1">
        <p:scale>
          <a:sx n="65" d="100"/>
          <a:sy n="65" d="100"/>
        </p:scale>
        <p:origin x="10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E762B-AD3C-4FCC-BB01-82110CA469CD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A2711-B654-4A53-B376-B3546EAD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9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8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1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2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35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5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9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31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36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2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E0D4B-96AF-4209-B982-EE2F1F89701B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8D75-509B-4445-AEF5-E16676CDA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9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2155"/>
          </a:xfrm>
        </p:spPr>
        <p:txBody>
          <a:bodyPr/>
          <a:lstStyle/>
          <a:p>
            <a:pPr algn="ctr"/>
            <a:r>
              <a:rPr lang="en-GB" dirty="0"/>
              <a:t>Year 11 Transition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9119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Follow the Twitter account @</a:t>
            </a:r>
            <a:r>
              <a:rPr lang="en-GB" dirty="0" err="1"/>
              <a:t>PolWelly</a:t>
            </a:r>
            <a:r>
              <a:rPr lang="en-GB" dirty="0"/>
              <a:t>. If you do not have a Twitter account, get one!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Get 2 Lever arch files. 1 for Mr Scott &amp; 1 for Mr Murphy. Get 4 dividers for each folder. Put your handbook given out to you in the taster lesson in your folder at the front. Read it and sign it!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Spend half an hour a week updating the events diary. This does not all have to be done in one setting but it could be 10 mins a day or so. The easiest way to do this is follow the Twitter account @</a:t>
            </a:r>
            <a:r>
              <a:rPr lang="en-GB" dirty="0" err="1"/>
              <a:t>PolWelly</a:t>
            </a:r>
            <a:r>
              <a:rPr lang="en-GB" dirty="0"/>
              <a:t> and use the information posted on there.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Read through the chapter on </a:t>
            </a:r>
            <a:r>
              <a:rPr lang="en-GB" b="1" i="1" dirty="0"/>
              <a:t>What is Politics </a:t>
            </a:r>
            <a:r>
              <a:rPr lang="en-GB" dirty="0"/>
              <a:t>and then answer the questions. Word counts are there for guidance on how much you should write.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GB" dirty="0"/>
              <a:t>**** If you are struggling with anything, please contact Mr Scott via the Twitter account and he will be happy to help </a:t>
            </a:r>
            <a:r>
              <a:rPr lang="en-GB" dirty="0">
                <a:sym typeface="Wingdings" panose="05000000000000000000" pitchFamily="2" charset="2"/>
              </a:rPr>
              <a:t> ***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74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176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Year 11 Transition Work</vt:lpstr>
    </vt:vector>
  </TitlesOfParts>
  <Company>Wellington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Scott</dc:creator>
  <cp:lastModifiedBy>Benjamin Scott</cp:lastModifiedBy>
  <cp:revision>42</cp:revision>
  <dcterms:created xsi:type="dcterms:W3CDTF">2019-09-21T08:09:07Z</dcterms:created>
  <dcterms:modified xsi:type="dcterms:W3CDTF">2023-06-28T09:27:18Z</dcterms:modified>
</cp:coreProperties>
</file>